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</p:sldIdLst>
  <p:sldSz cx="121932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340000"/>
            <a:ext cx="936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4400" b="0" i="0">
                <a:solidFill>
                  <a:srgbClr val="F2F3FA"/>
                </a:solidFill>
                <a:latin typeface="Poppins Light"/>
              </a:rPr>
              <a:t>AMAADOR PERSONAL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348000"/>
            <a:ext cx="9360000" cy="5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0">
                <a:solidFill>
                  <a:srgbClr val="6E7090"/>
                </a:solidFill>
                <a:latin typeface="Poppins Light"/>
              </a:rPr>
              <a:t>exitstrategycalculator.com</a:t>
            </a:r>
          </a:p>
        </p:txBody>
      </p:sp>
      <p:sp>
        <p:nvSpPr>
          <p:cNvPr id="4" name="Rectangle 3"/>
          <p:cNvSpPr/>
          <p:nvPr/>
        </p:nvSpPr>
        <p:spPr>
          <a:xfrm>
            <a:off x="1440000" y="6408000"/>
            <a:ext cx="9360000" cy="12700"/>
          </a:xfrm>
          <a:prstGeom prst="rect">
            <a:avLst/>
          </a:prstGeom>
          <a:solidFill>
            <a:srgbClr val="5C1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6083999" y="0"/>
            <a:ext cx="6109200" cy="6858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20000" y="2880000"/>
            <a:ext cx="468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100" b="0" i="0">
                <a:solidFill>
                  <a:srgbClr val="6E7090"/>
                </a:solidFill>
                <a:latin typeface="Poppins Light"/>
              </a:rPr>
              <a:t>01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20000" y="3131999"/>
            <a:ext cx="468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4000" b="0" i="0">
                <a:solidFill>
                  <a:srgbClr val="F2F3FA"/>
                </a:solidFill>
                <a:latin typeface="Lora"/>
              </a:rPr>
              <a:t>Section Title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3200" cy="936000"/>
          </a:xfrm>
          <a:prstGeom prst="rect">
            <a:avLst/>
          </a:prstGeom>
          <a:solidFill>
            <a:srgbClr val="0C0D18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360000" y="251999"/>
            <a:ext cx="432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F2F3FA"/>
                </a:solidFill>
                <a:latin typeface="Poppins Light"/>
              </a:rPr>
              <a:t>AMAADOR PERSONAL STRATEGY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40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1
Content placeholder.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4428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2
Content placeholder.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316000" y="1440000"/>
            <a:ext cx="342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400" b="0" i="0">
                <a:solidFill>
                  <a:srgbClr val="B8BAD0"/>
                </a:solidFill>
                <a:latin typeface="Poppins Light"/>
              </a:rPr>
              <a:t>Column 3
Content placeholder.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360000" y="6552000"/>
            <a:ext cx="7200000" cy="216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900" b="0" i="0">
                <a:solidFill>
                  <a:srgbClr val="3A3C52"/>
                </a:solidFill>
                <a:latin typeface="Poppins Light"/>
              </a:rPr>
              <a:t>AMAADOR PERSONAL STRATEGY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20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4" name="Rectangle 3"/>
          <p:cNvSpPr/>
          <p:nvPr/>
        </p:nvSpPr>
        <p:spPr>
          <a:xfrm>
            <a:off x="4176000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4608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4608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  <p:sp>
        <p:nvSpPr>
          <p:cNvPr id="7" name="Rectangle 6"/>
          <p:cNvSpPr/>
          <p:nvPr/>
        </p:nvSpPr>
        <p:spPr>
          <a:xfrm>
            <a:off x="8063999" y="2520000"/>
            <a:ext cx="12700" cy="1800000"/>
          </a:xfrm>
          <a:prstGeom prst="rect">
            <a:avLst/>
          </a:prstGeom>
          <a:solidFill>
            <a:srgbClr val="5A5C7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8496000" y="2520000"/>
            <a:ext cx="3240000" cy="108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6400" b="1" i="0">
                <a:solidFill>
                  <a:srgbClr val="F2F3FA"/>
                </a:solidFill>
                <a:latin typeface="Poppins"/>
              </a:rPr>
              <a:t>00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8496000" y="3780000"/>
            <a:ext cx="324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METRIC LABEL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1080000" y="2160000"/>
            <a:ext cx="38100" cy="2160000"/>
          </a:xfrm>
          <a:prstGeom prst="rect">
            <a:avLst/>
          </a:prstGeom>
          <a:solidFill>
            <a:srgbClr val="5C1A2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1440000" y="2160000"/>
            <a:ext cx="9360000" cy="144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2800" b="0" i="1">
                <a:solidFill>
                  <a:srgbClr val="F2F3FA"/>
                </a:solidFill>
                <a:latin typeface="Lora"/>
              </a:rPr>
              <a:t>Quote placeholder text goes here.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78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300" b="0" i="0">
                <a:solidFill>
                  <a:srgbClr val="6E7090"/>
                </a:solidFill>
                <a:latin typeface="Poppins Light"/>
              </a:rPr>
              <a:t>Attribution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7080F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20000" y="1080000"/>
            <a:ext cx="4680000" cy="43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r>
              <a:rPr sz="1600" b="0" i="0">
                <a:solidFill>
                  <a:srgbClr val="F2F3FA"/>
                </a:solidFill>
                <a:latin typeface="Poppins Light"/>
              </a:rPr>
              <a:t>Heading
Body copy placeholder for the left column.</a:t>
            </a:r>
          </a:p>
        </p:txBody>
      </p:sp>
      <p:sp>
        <p:nvSpPr>
          <p:cNvPr id="3" name="Rectangle 2"/>
          <p:cNvSpPr/>
          <p:nvPr/>
        </p:nvSpPr>
        <p:spPr>
          <a:xfrm>
            <a:off x="6443999" y="1080000"/>
            <a:ext cx="5040000" cy="4680000"/>
          </a:xfrm>
          <a:prstGeom prst="rect">
            <a:avLst/>
          </a:prstGeom>
          <a:solidFill>
            <a:srgbClr val="111220"/>
          </a:solidFill>
          <a:ln>
            <a:solidFill>
              <a:srgbClr val="2A2B3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40508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1440000" y="2700000"/>
            <a:ext cx="9360000" cy="72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3600" b="0" i="0">
                <a:solidFill>
                  <a:srgbClr val="F2F3FA"/>
                </a:solidFill>
                <a:latin typeface="Poppins Light"/>
              </a:rPr>
              <a:t>AMAADOR PERSONAL STRATEGY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40000" y="3456000"/>
            <a:ext cx="9360000" cy="432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600" b="0" i="1">
                <a:solidFill>
                  <a:srgbClr val="6E7090"/>
                </a:solidFill>
                <a:latin typeface="Lora"/>
              </a:rPr>
              <a:t>Everything, in motion.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1440000" y="3960000"/>
            <a:ext cx="9360000" cy="3600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sz="1300" b="0" i="0">
                <a:solidFill>
                  <a:srgbClr val="9496AA"/>
                </a:solidFill>
                <a:latin typeface="Poppins Light"/>
              </a:rPr>
              <a:t>exitstrategycalculator.com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